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2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books.google.es/books?hl=es&amp;lr=&amp;id=MF8sETKKD7EC&amp;oi=fnd&amp;pg=PR9&amp;dq=fundamentos+de+econom%C3%ADa+krugman&amp;ots=obBl7571-T&amp;sig=5dfbMePg0YiAAGA8dBEVQ7XH0Hs#v=onepage&amp;q=fundamentos%20de%20econom%C3%ADa%20krugman&amp;f=false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195736" y="2564904"/>
            <a:ext cx="482453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Área académica: Contabilidad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Fundamentos de Economía</a:t>
            </a: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Nombre del profesor: Víctor González González</a:t>
            </a:r>
          </a:p>
          <a:p>
            <a:pPr algn="ctr"/>
            <a:endParaRPr lang="es-MX" sz="23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Enero Junio 2014</a:t>
            </a:r>
          </a:p>
          <a:p>
            <a:pPr algn="ctr"/>
            <a:endParaRPr lang="es-MX" sz="23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620687"/>
            <a:ext cx="8136904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Resumen 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La economía permite asignar de forma eficiente recursos escasos a la satisfacción de necesidades siempre crecientes. El precio es el instrumento que utiliza el mercado como hacer eficiente la asignación de recursos</a:t>
            </a: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r>
              <a:rPr lang="es-MX" sz="2000" b="1" dirty="0" smtClean="0">
                <a:latin typeface="Arial" pitchFamily="34" charset="0"/>
                <a:cs typeface="Arial" pitchFamily="34" charset="0"/>
              </a:rPr>
              <a:t>Palabras clave: Escasez, recursos, mercado, precios.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The economy can efficiently allocate scarce resources to satisfy ever growing needs. Price is the instrument used by the market as making efficient resource allocation</a:t>
            </a:r>
          </a:p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Keywords: scarcity, resources, market prices.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692696"/>
            <a:ext cx="7772400" cy="5328592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es-MX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Objetivo </a:t>
            </a:r>
            <a:r>
              <a:rPr lang="es-MX" sz="24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General:Desarrollar</a:t>
            </a:r>
            <a:r>
              <a:rPr lang="es-MX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la habilidad de comprensión de los hechos, fenómenos y problemas económicos presentes en el orden social para que desde una perspectiva científica se adquiera una visión analítica de la problemática económica local, nacional e internacional.</a:t>
            </a:r>
            <a:endParaRPr lang="es-MX" dirty="0"/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620688"/>
            <a:ext cx="7772400" cy="496855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endParaRPr lang="es-MX" sz="31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3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Nombre de la </a:t>
            </a:r>
            <a:r>
              <a:rPr lang="es-MX" sz="3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unidad: Conceptos y principios básicos de economía</a:t>
            </a:r>
            <a:endParaRPr lang="es-MX" sz="3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3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3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unidad</a:t>
            </a:r>
            <a:r>
              <a:rPr lang="es-MX" sz="3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El </a:t>
            </a:r>
            <a:r>
              <a:rPr lang="es-MX" sz="3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alumno construirá el conocimiento referente a los conceptos básicos de la economía en cuanto a identificar sus dos principales ramas, su principal problema y las interrelaciones entre los distintos agentes económicos. mediante técnicas de enseñanza adecuadas para que el alumno construya un aprendizaje que le permita desarrollarse profesionalmente</a:t>
            </a:r>
            <a:r>
              <a:rPr lang="es-MX" sz="31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s-MX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9552" y="116632"/>
            <a:ext cx="7844408" cy="1224135"/>
          </a:xfrm>
        </p:spPr>
        <p:txBody>
          <a:bodyPr>
            <a:normAutofit/>
          </a:bodyPr>
          <a:lstStyle/>
          <a:p>
            <a:r>
              <a:rPr lang="es-MX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Conceptos y Principios </a:t>
            </a:r>
            <a:r>
              <a:rPr lang="es-MX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Básicos de Economía</a:t>
            </a:r>
          </a:p>
          <a:p>
            <a:r>
              <a:rPr lang="es-MX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Introducción:</a:t>
            </a:r>
          </a:p>
          <a:p>
            <a:endParaRPr lang="es-MX" sz="2800" b="1" dirty="0">
              <a:solidFill>
                <a:srgbClr val="002060"/>
              </a:solidFill>
            </a:endParaRPr>
          </a:p>
        </p:txBody>
      </p:sp>
      <p:pic>
        <p:nvPicPr>
          <p:cNvPr id="5" name="0 Imagen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54" b="3618"/>
          <a:stretch/>
        </p:blipFill>
        <p:spPr bwMode="auto">
          <a:xfrm>
            <a:off x="729408" y="809328"/>
            <a:ext cx="7632848" cy="586003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11560" y="332656"/>
            <a:ext cx="7772400" cy="3960440"/>
          </a:xfrm>
        </p:spPr>
        <p:txBody>
          <a:bodyPr>
            <a:normAutofit fontScale="25000" lnSpcReduction="20000"/>
          </a:bodyPr>
          <a:lstStyle/>
          <a:p>
            <a:endParaRPr lang="es-MX" sz="11200" b="1" dirty="0" smtClean="0">
              <a:solidFill>
                <a:schemeClr val="tx1"/>
              </a:solidFill>
            </a:endParaRPr>
          </a:p>
          <a:p>
            <a:endParaRPr lang="es-MX" sz="11200" b="1" dirty="0">
              <a:solidFill>
                <a:schemeClr val="tx1"/>
              </a:solidFill>
            </a:endParaRPr>
          </a:p>
          <a:p>
            <a:endParaRPr lang="es-MX" sz="11200" b="1" dirty="0" smtClean="0">
              <a:solidFill>
                <a:schemeClr val="tx1"/>
              </a:solidFill>
            </a:endParaRPr>
          </a:p>
          <a:p>
            <a:r>
              <a:rPr lang="es-MX" sz="1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Bibliografía sugerida para el tema:</a:t>
            </a:r>
          </a:p>
          <a:p>
            <a:endParaRPr lang="es-MX" sz="6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6400" b="1" dirty="0" smtClean="0">
                <a:solidFill>
                  <a:schemeClr val="tx1"/>
                </a:solidFill>
              </a:rPr>
              <a:t> </a:t>
            </a:r>
          </a:p>
          <a:p>
            <a:endParaRPr lang="es-MX" sz="6400" b="1" dirty="0">
              <a:solidFill>
                <a:schemeClr val="tx1"/>
              </a:solidFill>
            </a:endParaRPr>
          </a:p>
          <a:p>
            <a:endParaRPr lang="es-MX" sz="6400" b="1" dirty="0" smtClean="0">
              <a:solidFill>
                <a:schemeClr val="tx1"/>
              </a:solidFill>
            </a:endParaRPr>
          </a:p>
          <a:p>
            <a:endParaRPr lang="es-MX" sz="6400" b="1" dirty="0">
              <a:solidFill>
                <a:schemeClr val="tx1"/>
              </a:solidFill>
            </a:endParaRPr>
          </a:p>
          <a:p>
            <a:endParaRPr lang="es-MX" sz="6400" b="1" dirty="0" smtClean="0">
              <a:solidFill>
                <a:schemeClr val="tx1"/>
              </a:solidFill>
            </a:endParaRPr>
          </a:p>
          <a:p>
            <a:endParaRPr lang="es-MX" sz="6400" b="1" dirty="0">
              <a:solidFill>
                <a:schemeClr val="tx1"/>
              </a:solidFill>
            </a:endParaRPr>
          </a:p>
          <a:p>
            <a:pPr algn="ctr"/>
            <a:r>
              <a:rPr lang="es-MX" sz="8000" b="1" dirty="0" smtClean="0">
                <a:solidFill>
                  <a:schemeClr val="tx1"/>
                </a:solidFill>
              </a:rPr>
              <a:t>Bibliografía</a:t>
            </a:r>
          </a:p>
          <a:p>
            <a:endParaRPr lang="es-MX" sz="6400" b="1" dirty="0">
              <a:solidFill>
                <a:schemeClr val="tx1"/>
              </a:solidFill>
            </a:endParaRPr>
          </a:p>
          <a:p>
            <a:r>
              <a:rPr lang="es-MX" sz="6400" b="1" dirty="0" err="1" smtClean="0">
                <a:solidFill>
                  <a:schemeClr val="tx1"/>
                </a:solidFill>
              </a:rPr>
              <a:t>Krugman</a:t>
            </a:r>
            <a:r>
              <a:rPr lang="es-MX" sz="6400" b="1" dirty="0" smtClean="0">
                <a:solidFill>
                  <a:schemeClr val="tx1"/>
                </a:solidFill>
              </a:rPr>
              <a:t>, P. ,Martha </a:t>
            </a:r>
            <a:r>
              <a:rPr lang="es-MX" sz="6400" b="1" dirty="0">
                <a:solidFill>
                  <a:schemeClr val="tx1"/>
                </a:solidFill>
              </a:rPr>
              <a:t>L. </a:t>
            </a:r>
            <a:r>
              <a:rPr lang="es-MX" sz="6400" b="1" dirty="0" err="1">
                <a:solidFill>
                  <a:schemeClr val="tx1"/>
                </a:solidFill>
              </a:rPr>
              <a:t>Olney,Robin</a:t>
            </a:r>
            <a:r>
              <a:rPr lang="es-MX" sz="6400" b="1" dirty="0">
                <a:solidFill>
                  <a:schemeClr val="tx1"/>
                </a:solidFill>
              </a:rPr>
              <a:t> Wells, 2008, Fundamentos de economía Ed. </a:t>
            </a:r>
            <a:r>
              <a:rPr lang="es-MX" sz="6400" b="1" dirty="0" smtClean="0">
                <a:solidFill>
                  <a:schemeClr val="tx1"/>
                </a:solidFill>
              </a:rPr>
              <a:t>Reverte. </a:t>
            </a:r>
            <a:r>
              <a:rPr lang="es-MX" sz="6400" b="1" dirty="0">
                <a:solidFill>
                  <a:schemeClr val="tx1"/>
                </a:solidFill>
              </a:rPr>
              <a:t>España. </a:t>
            </a:r>
            <a:r>
              <a:rPr lang="es-MX" sz="6400" b="1" dirty="0">
                <a:solidFill>
                  <a:schemeClr val="tx1"/>
                </a:solidFill>
                <a:hlinkClick r:id="rId2"/>
              </a:rPr>
              <a:t>http://books.google.es/books?hl=es&amp;lr=&amp;</a:t>
            </a:r>
            <a:r>
              <a:rPr lang="es-MX" sz="6400" b="1" dirty="0" smtClean="0">
                <a:solidFill>
                  <a:schemeClr val="tx1"/>
                </a:solidFill>
                <a:hlinkClick r:id="rId2"/>
              </a:rPr>
              <a:t>id=MF8sETKKD7EC&amp;oi=fnd&amp;pg=PR9&amp;dq=fundamentos+de+econom%C3%ADa+krugman&amp;ots=obBl7571-T&amp;sig=5dfbMePg0YiAAGA8dBEVQ7XH0Hs#v=onepage&amp;q=fundamentos%20de%20econom%C3%ADa%20krugman&amp;f=false</a:t>
            </a:r>
            <a:r>
              <a:rPr lang="es-MX" sz="6400" b="1" dirty="0" smtClean="0">
                <a:solidFill>
                  <a:schemeClr val="tx1"/>
                </a:solidFill>
              </a:rPr>
              <a:t>.</a:t>
            </a:r>
          </a:p>
          <a:p>
            <a:endParaRPr lang="es-MX" sz="6400" b="1" dirty="0" smtClean="0">
              <a:solidFill>
                <a:schemeClr val="tx1"/>
              </a:solidFill>
            </a:endParaRPr>
          </a:p>
          <a:p>
            <a:pPr>
              <a:lnSpc>
                <a:spcPct val="170000"/>
              </a:lnSpc>
            </a:pPr>
            <a:r>
              <a:rPr lang="es-MX" sz="6400" b="1" dirty="0" smtClean="0">
                <a:solidFill>
                  <a:schemeClr val="tx1"/>
                </a:solidFill>
              </a:rPr>
              <a:t>PARKIN</a:t>
            </a:r>
            <a:r>
              <a:rPr lang="es-MX" sz="6400" b="1" dirty="0">
                <a:solidFill>
                  <a:schemeClr val="tx1"/>
                </a:solidFill>
              </a:rPr>
              <a:t>, M. 2006. Microeconomía, versión para Latinoamérica. Ed. Pearson Educación. México. </a:t>
            </a:r>
          </a:p>
          <a:p>
            <a:pPr>
              <a:lnSpc>
                <a:spcPct val="170000"/>
              </a:lnSpc>
            </a:pPr>
            <a:r>
              <a:rPr lang="es-MX" sz="6400" b="1" dirty="0">
                <a:solidFill>
                  <a:schemeClr val="tx1"/>
                </a:solidFill>
              </a:rPr>
              <a:t>http://www.slideshare.net/luisedutorres/principios-de-economia-3653042</a:t>
            </a:r>
          </a:p>
          <a:p>
            <a:endParaRPr lang="es-MX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287</Words>
  <Application>Microsoft Office PowerPoint</Application>
  <PresentationFormat>Presentación en pantalla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Alumno(a)</cp:lastModifiedBy>
  <cp:revision>22</cp:revision>
  <dcterms:created xsi:type="dcterms:W3CDTF">2012-08-07T16:35:15Z</dcterms:created>
  <dcterms:modified xsi:type="dcterms:W3CDTF">2014-03-14T18:39:18Z</dcterms:modified>
</cp:coreProperties>
</file>